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9" r:id="rId2"/>
    <p:sldId id="257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828E4-530B-41AC-9703-F737A862898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23D0D-567D-42FC-8C6C-718F3E9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3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헨젤과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유레텔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팀의 산업공학과 최유림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저는 길을 잘 못 찾는 사람들을 일컫는 길치들을 위한 길 찾기 어플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조약돌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개발하고자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8E70B-BC89-4333-B18B-C8AF94A978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0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98244-B5F2-4EDC-8E32-D07D8C67F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64B71D-CB1D-4544-BF2E-0DA13FC3B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6DDC4-126A-4552-B26C-197D3E3F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554D9-C310-4AD2-9767-19685416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93F91-A622-4AEB-8E89-1A0D7982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5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3927-8B82-473A-9A96-68631C76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93A2-2A7C-4714-865C-7472C7AD5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7AF37-C1F0-4951-B915-B0340F83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A911F-4408-47C2-81BC-778ED62D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3F4F-50C9-455E-A70F-FCF6455F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5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82B224-CBE3-458C-BA55-933BB3A66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11C32-7F32-428E-A060-E7243806D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D0DFB-35A0-48C1-8E8A-0DF8A6B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5BDC0-778E-4623-8990-2608F250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33F31-3669-48C6-8F3A-63E9858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5ED36-4600-451C-B9F9-1D9A1DE9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8F9B5-B1B4-422F-A4A0-9271A56BF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C3429-D400-4246-93F1-067297ED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8728B-38F4-48DA-A057-AD167BCB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4A965-A270-4E52-995E-AE01ECF2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5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C460-73EE-4561-874E-E24AD528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2554B-4087-4EB6-9D45-1E08ED1D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3EADA-9FE5-42F5-9627-DAF2EB3D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A5B9F-4BCC-49B1-AA52-A10AEE13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CF418-F0CF-4CE6-AC69-A26F24A5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56F0-F29F-4D0A-9CE2-73AC97C2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D7824-6A0E-4716-8114-7416A334C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8BD03-E931-4033-9934-AAD1038B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E695B-558A-4D9C-9D44-841A0416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CB218-910A-4644-AA3F-90DC7B8C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50F1-5926-4060-8832-9BED69AC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56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7F0AF-8A53-482A-A8C6-CAADCB5C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CB09-23CC-4331-9E68-EF5600ED1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D247B-817B-41F2-96AC-184709FF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69F388-186F-437F-AA25-496A72B6A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1831C-7671-4DE2-807A-E77A7BE5D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8B660A-BBFD-4EB5-A26F-B0DF978C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98A5B-D009-482F-8264-05944A01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560E4-EB1A-40CD-A9EF-385DF0B1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9B1C-6C54-4D5B-9F67-7D8F8E2B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E35785-E315-4561-BAE1-51512AAD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4FE882-830B-4DA5-B0D2-7BED5602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395F8E-5A7E-4B00-A093-1E8B2495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4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6FC299-F257-4867-A29A-2287AAD2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46A7B7-B544-4149-A1FA-EB17EC47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763AA-6573-402B-BE23-82193D88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5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D296B-4AD8-4A8D-8526-16CDB9CF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EF86F-6427-4FDF-8D46-560DC72E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A77D66-6B4D-4545-832F-B8A93DAF2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94327-F730-4AB4-802F-897FC01C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729FF-3549-41A3-8F56-D72E799F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00297D-150A-4AEA-9AB0-6E1BE67B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7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CF79D-8F95-4967-B35D-EB66D45F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8DF063-A6B2-4E46-A2CC-609D23D7A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37018-FF0B-4E1E-8366-A98DA8AE1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8A4251-E1BB-4D66-B350-81E0EE87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431A2-5769-4E5A-84B5-D2D14A1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3B9F4-0366-451B-B777-CD39F41F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1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DFB58E-530B-4C0E-8CE4-9B148B85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58FEC-4614-4E8A-B0D2-C8F1553BF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51DCB-4810-4E3F-853F-00D61D3F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D0787-81BF-4094-BBB4-CD6E85B4082D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7246C-EF78-4019-91C5-68361BA6E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47FEC-CF12-47F9-BFCF-20FACB6D4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6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AFF-5DE8-4526-B66E-0C226849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81" y="487639"/>
            <a:ext cx="6253537" cy="2042077"/>
          </a:xfrm>
        </p:spPr>
        <p:txBody>
          <a:bodyPr/>
          <a:lstStyle/>
          <a:p>
            <a:r>
              <a:rPr lang="ko-KR" altLang="en-US" dirty="0"/>
              <a:t>야</a:t>
            </a:r>
            <a:r>
              <a:rPr lang="en-US" altLang="ko-KR" dirty="0"/>
              <a:t>! </a:t>
            </a:r>
            <a:r>
              <a:rPr lang="ko-KR" altLang="en-US" dirty="0" err="1"/>
              <a:t>너두</a:t>
            </a:r>
            <a:r>
              <a:rPr lang="ko-KR" altLang="en-US" dirty="0"/>
              <a:t> 길치 벗어날 수 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5CA660-AF70-422B-B6F4-BA4DDF9B5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06" y="4079875"/>
            <a:ext cx="5945312" cy="155824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길치들을 위한 어플리케이션 </a:t>
            </a:r>
            <a:r>
              <a:rPr lang="en-US" altLang="ko-KR" dirty="0"/>
              <a:t>‘</a:t>
            </a:r>
            <a:r>
              <a:rPr lang="ko-KR" altLang="en-US" dirty="0"/>
              <a:t>조약돌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en-US" altLang="ko-KR" dirty="0"/>
              <a:t>: </a:t>
            </a:r>
            <a:r>
              <a:rPr lang="ko-KR" altLang="en-US" dirty="0" err="1"/>
              <a:t>헨젤과</a:t>
            </a:r>
            <a:r>
              <a:rPr lang="ko-KR" altLang="en-US" dirty="0"/>
              <a:t> </a:t>
            </a:r>
            <a:r>
              <a:rPr lang="ko-KR" altLang="en-US" dirty="0" err="1"/>
              <a:t>유레텔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산업공학과 </a:t>
            </a:r>
            <a:r>
              <a:rPr lang="en-US" altLang="ko-KR" dirty="0"/>
              <a:t>201620239 </a:t>
            </a:r>
            <a:r>
              <a:rPr lang="ko-KR" altLang="en-US" dirty="0"/>
              <a:t>최유림</a:t>
            </a:r>
          </a:p>
        </p:txBody>
      </p:sp>
      <p:pic>
        <p:nvPicPr>
          <p:cNvPr id="5" name="그림 4" descr="사람, 남자, 정장, 서있는이(가) 표시된 사진&#10;&#10;자동 생성된 설명">
            <a:extLst>
              <a:ext uri="{FF2B5EF4-FFF2-40B4-BE49-F238E27FC236}">
                <a16:creationId xmlns:a16="http://schemas.microsoft.com/office/drawing/2014/main" id="{09E5D685-28F4-45C1-95A9-3CCEF5151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19" y="2160659"/>
            <a:ext cx="4437345" cy="253668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BCA6C95-1B94-4C2D-9771-BC276BF85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8"/>
    </mc:Choice>
    <mc:Fallback xmlns="">
      <p:transition spd="slow" advTm="1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15F2-2D8D-4CC2-9754-D3086DA3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지도 어플의 문제점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7D14EAC-FDC6-47A0-9473-3BFF36D5F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9" y="1767155"/>
            <a:ext cx="2514848" cy="44589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3FF9F0-572D-4D7D-B644-389F3C596839}"/>
              </a:ext>
            </a:extLst>
          </p:cNvPr>
          <p:cNvSpPr/>
          <p:nvPr/>
        </p:nvSpPr>
        <p:spPr>
          <a:xfrm>
            <a:off x="3955551" y="1767155"/>
            <a:ext cx="7398249" cy="445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출발지에서 도착지까지 가기 위해서 사용자가 지도 구조를 파악하면서 가야하는 불편함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 상에서 가는 길에 있는 건물들을 찾아보지만 잘 안 보임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화살표 켜기를 하여도 나의 위치를 잘 따라오지 못해 처음부터 다시 검색해야 하는 경우 다반사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도착지 근처에 도착했다고 뜨지만 여러 건물들에 둘러싸여 있어 잘 보이지 않아 또 헤맨 적이 많음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4FAE261-738F-450F-9F8E-79C74E348427}"/>
              </a:ext>
            </a:extLst>
          </p:cNvPr>
          <p:cNvSpPr/>
          <p:nvPr/>
        </p:nvSpPr>
        <p:spPr>
          <a:xfrm>
            <a:off x="4489807" y="5393933"/>
            <a:ext cx="750013" cy="647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B4DB2B-2E08-46C9-A9B8-504839DBFD72}"/>
              </a:ext>
            </a:extLst>
          </p:cNvPr>
          <p:cNvSpPr/>
          <p:nvPr/>
        </p:nvSpPr>
        <p:spPr>
          <a:xfrm>
            <a:off x="5603442" y="5404208"/>
            <a:ext cx="5386735" cy="647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사용자가 구조를 스스로 파악해야 한다는 점에서 </a:t>
            </a:r>
            <a:endParaRPr kumimoji="0" lang="en-US" altLang="ko-KR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친화적이지 못함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9A31B21-48F1-43DF-BD77-4E766CCFA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6"/>
    </mc:Choice>
    <mc:Fallback xmlns="">
      <p:transition spd="slow" advTm="2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D7052-8A55-459B-986F-C02DA3E2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ko-KR" altLang="en-US" dirty="0"/>
              <a:t>길 찾기에는 지도가 필수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→ “</a:t>
            </a:r>
            <a:r>
              <a:rPr lang="ko-KR" altLang="en-US" dirty="0"/>
              <a:t>다 그래</a:t>
            </a:r>
            <a:r>
              <a:rPr lang="en-US" altLang="ko-KR" dirty="0"/>
              <a:t>”</a:t>
            </a:r>
            <a:r>
              <a:rPr lang="ko-KR" altLang="en-US" dirty="0"/>
              <a:t>를 뒤집어라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4" name="그림 3" descr="실내, 남자, 젊은, 재생이(가) 표시된 사진&#10;&#10;자동 생성된 설명">
            <a:extLst>
              <a:ext uri="{FF2B5EF4-FFF2-40B4-BE49-F238E27FC236}">
                <a16:creationId xmlns:a16="http://schemas.microsoft.com/office/drawing/2014/main" id="{32C883EE-C80F-4BF2-A59C-5208EF049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22" y="1955443"/>
            <a:ext cx="2501689" cy="3080145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A04F99C-AA24-48F0-B021-6B387B615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5444"/>
            <a:ext cx="1737189" cy="308014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6C0585-133B-47A2-92A4-082240DEE5D4}"/>
              </a:ext>
            </a:extLst>
          </p:cNvPr>
          <p:cNvSpPr/>
          <p:nvPr/>
        </p:nvSpPr>
        <p:spPr>
          <a:xfrm>
            <a:off x="3025710" y="3018802"/>
            <a:ext cx="1160980" cy="945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2B725A-5B95-4CB8-818B-DBB4911863E0}"/>
              </a:ext>
            </a:extLst>
          </p:cNvPr>
          <p:cNvSpPr/>
          <p:nvPr/>
        </p:nvSpPr>
        <p:spPr>
          <a:xfrm>
            <a:off x="4482422" y="5300346"/>
            <a:ext cx="6110234" cy="141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가는 길에 있는 친숙하거나 눈에 띄는 장소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지하철역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백화점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카페 체인점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공원 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혹은 구조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육교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버스 정거장 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들만 순서대로 표시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 구조를 없앰으로써 사용자가 더 이상 지도 구조를 파악할 필요가 없어짐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DCEB5-CF0C-436A-9F15-2A4155B5F728}"/>
              </a:ext>
            </a:extLst>
          </p:cNvPr>
          <p:cNvSpPr/>
          <p:nvPr/>
        </p:nvSpPr>
        <p:spPr>
          <a:xfrm>
            <a:off x="684087" y="5156507"/>
            <a:ext cx="2459804" cy="1097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 구조를 일일이 사용자가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파악해야함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B1469B-D093-4872-81E8-2BD6DBD1A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11" y="1955443"/>
            <a:ext cx="3074289" cy="308014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4FC8E1F-FB30-4052-84FC-CFF89307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4"/>
    </mc:Choice>
    <mc:Fallback xmlns="">
      <p:transition spd="slow" advTm="2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39C70-0BFA-4852-ADFF-AA991609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EF98F-B993-4BC5-BA54-BCE8E31A9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전국          아주대학교 캠퍼스 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캠퍼스 내의 건물들을 눈에 띄는 장소들로 선정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최단 경로에 해당하는 길을 뽑고</a:t>
            </a:r>
            <a:r>
              <a:rPr lang="en-US" altLang="ko-KR" dirty="0"/>
              <a:t>, </a:t>
            </a:r>
            <a:r>
              <a:rPr lang="ko-KR" altLang="en-US" dirty="0"/>
              <a:t>길 안내를 눈에 띄는 장소들로 선정된 것들을 기준으로 하여 길 안내를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사용자 근처에 중앙도서관이 있다면</a:t>
            </a:r>
            <a:r>
              <a:rPr lang="en-US" altLang="ko-KR" dirty="0"/>
              <a:t>, “</a:t>
            </a:r>
            <a:r>
              <a:rPr lang="ko-KR" altLang="en-US" dirty="0"/>
              <a:t>중앙도서관을 기준으로 왼쪽으로 가세요</a:t>
            </a:r>
            <a:r>
              <a:rPr lang="en-US" altLang="ko-KR" dirty="0"/>
              <a:t>.” </a:t>
            </a:r>
            <a:r>
              <a:rPr lang="ko-KR" altLang="en-US" dirty="0"/>
              <a:t>와 같이 눈에 띄는 장소들을 이용하여 길 안내를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A26ECF-8179-4D8C-8B56-D43C605FBCC1}"/>
              </a:ext>
            </a:extLst>
          </p:cNvPr>
          <p:cNvSpPr/>
          <p:nvPr/>
        </p:nvSpPr>
        <p:spPr>
          <a:xfrm>
            <a:off x="2024010" y="1702337"/>
            <a:ext cx="996593" cy="6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6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E68E-6A69-47F7-B641-8B9FA7E8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77E9D-3D71-40D1-B9A3-15CDC7B3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25" y="1767154"/>
            <a:ext cx="2456336" cy="44538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4198F8D-49E3-48FE-98FA-652B1743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60" y="372878"/>
            <a:ext cx="3503885" cy="629389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682075-B7CA-4C55-BD39-195C6B556069}"/>
              </a:ext>
            </a:extLst>
          </p:cNvPr>
          <p:cNvSpPr/>
          <p:nvPr/>
        </p:nvSpPr>
        <p:spPr>
          <a:xfrm>
            <a:off x="4294598" y="2229492"/>
            <a:ext cx="3174714" cy="1078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857CB11-10B6-4315-94CF-7BE9138F1DAC}"/>
              </a:ext>
            </a:extLst>
          </p:cNvPr>
          <p:cNvSpPr/>
          <p:nvPr/>
        </p:nvSpPr>
        <p:spPr>
          <a:xfrm>
            <a:off x="10434440" y="3062699"/>
            <a:ext cx="407302" cy="421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D681AD6-885D-4ECB-ABE1-A98FBA6F5D22}"/>
              </a:ext>
            </a:extLst>
          </p:cNvPr>
          <p:cNvCxnSpPr>
            <a:stCxn id="9" idx="4"/>
          </p:cNvCxnSpPr>
          <p:nvPr/>
        </p:nvCxnSpPr>
        <p:spPr>
          <a:xfrm rot="5400000">
            <a:off x="8778100" y="2592288"/>
            <a:ext cx="968341" cy="275164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94D203-81E6-4807-B085-03ACEA4FBFE2}"/>
              </a:ext>
            </a:extLst>
          </p:cNvPr>
          <p:cNvSpPr txBox="1"/>
          <p:nvPr/>
        </p:nvSpPr>
        <p:spPr>
          <a:xfrm>
            <a:off x="5833868" y="4264516"/>
            <a:ext cx="204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장소에 대한 </a:t>
            </a:r>
            <a:endParaRPr lang="en-US" altLang="ko-KR" dirty="0"/>
          </a:p>
          <a:p>
            <a:r>
              <a:rPr lang="ko-KR" altLang="en-US" dirty="0"/>
              <a:t>사진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AC97B59-E9A5-4BE2-83F1-C1B27D24834C}"/>
              </a:ext>
            </a:extLst>
          </p:cNvPr>
          <p:cNvCxnSpPr/>
          <p:nvPr/>
        </p:nvCxnSpPr>
        <p:spPr>
          <a:xfrm>
            <a:off x="9262270" y="2768885"/>
            <a:ext cx="1022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005FA60-25BB-4852-922D-3EACC8EFF5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04361" y="2776639"/>
            <a:ext cx="1365525" cy="107044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7B5426-A46F-411B-8BEA-A4FF0223FD35}"/>
              </a:ext>
            </a:extLst>
          </p:cNvPr>
          <p:cNvSpPr txBox="1"/>
          <p:nvPr/>
        </p:nvSpPr>
        <p:spPr>
          <a:xfrm>
            <a:off x="6434612" y="3583824"/>
            <a:ext cx="251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건물 몇 층인지</a:t>
            </a:r>
            <a:endParaRPr lang="en-US" altLang="ko-KR" dirty="0"/>
          </a:p>
          <a:p>
            <a:r>
              <a:rPr lang="ko-KR" altLang="en-US" dirty="0"/>
              <a:t>까지 안내</a:t>
            </a:r>
          </a:p>
        </p:txBody>
      </p:sp>
    </p:spTree>
    <p:extLst>
      <p:ext uri="{BB962C8B-B14F-4D97-AF65-F5344CB8AC3E}">
        <p14:creationId xmlns:p14="http://schemas.microsoft.com/office/powerpoint/2010/main" val="10709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0902_084123025">
            <a:hlinkClick r:id="" action="ppaction://media"/>
            <a:extLst>
              <a:ext uri="{FF2B5EF4-FFF2-40B4-BE49-F238E27FC236}">
                <a16:creationId xmlns:a16="http://schemas.microsoft.com/office/drawing/2014/main" id="{CA8FAAEE-7A09-4795-B38A-EF44DFAF4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8293" y="453564"/>
            <a:ext cx="3339100" cy="59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250</Words>
  <Application>Microsoft Office PowerPoint</Application>
  <PresentationFormat>와이드스크린</PresentationFormat>
  <Paragraphs>33</Paragraphs>
  <Slides>6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1_Office 테마</vt:lpstr>
      <vt:lpstr>야! 너두 길치 벗어날 수 있어!</vt:lpstr>
      <vt:lpstr>기존 지도 어플의 문제점</vt:lpstr>
      <vt:lpstr>길 찾기에는 지도가 필수?  → “다 그래”를 뒤집어라!!</vt:lpstr>
      <vt:lpstr>앱 구현</vt:lpstr>
      <vt:lpstr>앱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야! 너두 길치 벗어날 수 있어!</dc:title>
  <dc:creator>최 유림</dc:creator>
  <cp:lastModifiedBy>최 유림</cp:lastModifiedBy>
  <cp:revision>7</cp:revision>
  <dcterms:created xsi:type="dcterms:W3CDTF">2020-09-01T23:17:25Z</dcterms:created>
  <dcterms:modified xsi:type="dcterms:W3CDTF">2020-09-02T00:16:51Z</dcterms:modified>
</cp:coreProperties>
</file>